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7709981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4254678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таңертең және күндіз өтінші жаңбыр, найзағай. Солтүстік-батыстан соғатын жел оңтүстік-шығысқа ауысады, күші 8-13, күндіз екпіні 15-20 м/с. Ауа температурасы түнде 22-24 градус жылы, күндіз қатты ыстық 38-40 градус.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p>
          <a:p>
            <a:pPr indent="182563" algn="ctr"/>
            <a:r>
              <a:rPr lang="kk-KZ" altLang="ru-RU" sz="1200" b="1" smtClean="0">
                <a:latin typeface="Times New Roman" pitchFamily="18" charset="0"/>
                <a:cs typeface="Times New Roman" pitchFamily="18" charset="0"/>
              </a:rPr>
              <a:t>Түнде </a:t>
            </a:r>
            <a:r>
              <a:rPr lang="kk-KZ" altLang="ru-RU" sz="1200" b="1" smtClean="0">
                <a:latin typeface="Times New Roman" pitchFamily="18" charset="0"/>
                <a:cs typeface="Times New Roman" pitchFamily="18" charset="0"/>
              </a:rPr>
              <a:t>02</a:t>
            </a:r>
            <a:r>
              <a:rPr lang="ru-RU" altLang="ru-RU" sz="1200" b="1"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8-13 м/с. Ауа температурасы 22-24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14325</TotalTime>
  <Words>552</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4196</cp:revision>
  <cp:lastPrinted>2021-07-01T03:56:27Z</cp:lastPrinted>
  <dcterms:created xsi:type="dcterms:W3CDTF">2018-03-27T06:03:00Z</dcterms:created>
  <dcterms:modified xsi:type="dcterms:W3CDTF">2026-05-31T07:03:59Z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